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5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59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2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81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38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8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33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29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97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2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7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F130-2F8C-4955-8B79-B5D3960A961C}" type="datetimeFigureOut">
              <a:rPr kumimoji="1" lang="ja-JP" altLang="en-US" smtClean="0"/>
              <a:t>2016/10/14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DD48-1125-47F1-88AB-599450CC2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83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9844" r="2130" b="1"/>
          <a:stretch/>
        </p:blipFill>
        <p:spPr>
          <a:xfrm>
            <a:off x="528320" y="1026159"/>
            <a:ext cx="10739120" cy="5582603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10932160" y="1122363"/>
            <a:ext cx="243840" cy="239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36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8350" t="24653" r="20902" b="16564"/>
          <a:stretch/>
        </p:blipFill>
        <p:spPr>
          <a:xfrm>
            <a:off x="1046376" y="1690688"/>
            <a:ext cx="8625526" cy="403138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253007" y="2168165"/>
            <a:ext cx="716437" cy="1979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39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50" t="24653" r="20902" b="16564"/>
          <a:stretch/>
        </p:blipFill>
        <p:spPr>
          <a:xfrm>
            <a:off x="1440860" y="1825625"/>
            <a:ext cx="93102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0" r="10073" b="10573"/>
          <a:stretch/>
        </p:blipFill>
        <p:spPr>
          <a:xfrm>
            <a:off x="838200" y="640081"/>
            <a:ext cx="8153400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6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65" t="10345" r="13027" b="15637"/>
          <a:stretch/>
        </p:blipFill>
        <p:spPr>
          <a:xfrm>
            <a:off x="3525520" y="2275840"/>
            <a:ext cx="5435600" cy="32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0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46" t="8479" r="13094" b="10500"/>
          <a:stretch/>
        </p:blipFill>
        <p:spPr>
          <a:xfrm>
            <a:off x="3515360" y="2194559"/>
            <a:ext cx="5466080" cy="35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04" t="9605" r="14132" b="11321"/>
          <a:stretch/>
        </p:blipFill>
        <p:spPr>
          <a:xfrm>
            <a:off x="3582186" y="2243580"/>
            <a:ext cx="5288437" cy="34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09" t="11817" r="32329" b="12077"/>
          <a:stretch/>
        </p:blipFill>
        <p:spPr>
          <a:xfrm>
            <a:off x="4683760" y="1272619"/>
            <a:ext cx="3772083" cy="45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4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926" t="11047" r="9014" b="78696"/>
          <a:stretch/>
        </p:blipFill>
        <p:spPr>
          <a:xfrm>
            <a:off x="7946796" y="2306320"/>
            <a:ext cx="1319752" cy="4463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69974" t="10035" r="18969" b="82955"/>
          <a:stretch/>
        </p:blipFill>
        <p:spPr>
          <a:xfrm>
            <a:off x="8531258" y="688157"/>
            <a:ext cx="1348033" cy="4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8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1166" t="10584" r="32732" b="15740"/>
          <a:stretch/>
        </p:blipFill>
        <p:spPr>
          <a:xfrm>
            <a:off x="3799840" y="725864"/>
            <a:ext cx="4401480" cy="50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6366" t="15750" r="27319" b="19233"/>
          <a:stretch/>
        </p:blipFill>
        <p:spPr>
          <a:xfrm>
            <a:off x="3214540" y="1178350"/>
            <a:ext cx="5646656" cy="44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4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0</Words>
  <Application>Microsoft Office PowerPoint</Application>
  <PresentationFormat>ワイド画面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吉島哲</dc:creator>
  <cp:lastModifiedBy>吉島哲</cp:lastModifiedBy>
  <cp:revision>12</cp:revision>
  <dcterms:created xsi:type="dcterms:W3CDTF">2016-10-14T04:29:35Z</dcterms:created>
  <dcterms:modified xsi:type="dcterms:W3CDTF">2016-10-14T08:09:33Z</dcterms:modified>
</cp:coreProperties>
</file>